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693400" cy="756285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0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950FED-21E7-4283-B751-A6AB05F52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703CA2F-B9DF-4BF3-AE4A-B71C5388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D13C-EAC7-48C3-A9C5-99529FD3EC15}" type="datetimeFigureOut">
              <a:rPr kumimoji="1" lang="ja-JP" altLang="en-US" smtClean="0"/>
              <a:t>2018/3/24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9CECBFE-9DC4-4067-885F-CEDD92B72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4178F4C-C50D-4464-B24A-054EC66B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E76D3-32AC-4C8A-BF69-70FA68FBB8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77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785639-6F4A-4384-B6CA-BE8AAEAF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402652"/>
            <a:ext cx="9223058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B6C8330-6842-4CD8-AE8B-588F564AE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71" y="2013259"/>
            <a:ext cx="9223058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5412C7-C4FB-43BA-8076-649606882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171" y="7009642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13C-EAC7-48C3-A9C5-99529FD3EC15}" type="datetimeFigureOut">
              <a:rPr kumimoji="1" lang="ja-JP" altLang="en-US" smtClean="0"/>
              <a:t>2018/3/24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F86000-6107-488C-9060-340303369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189" y="7009642"/>
            <a:ext cx="360902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AD8348-7992-4584-AC9F-A4F5AFA3D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214" y="7009642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E76D3-32AC-4C8A-BF69-70FA68FBB8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65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kumimoji="1"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kumimoji="1"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E77757D-A0A3-4134-B140-78DDDEB0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1C2FA4F-6968-46C2-BCF2-BC54808677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3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4E02FD3-1A92-40D3-B1F7-437141307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1E61DC6-6B5F-4F8A-B491-EB72344C81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60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EC7ADAA-E906-4A74-95A6-020039419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E82D0C1-52D3-4CEC-A0FF-A0AD31C81F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38190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63E4D25-A23D-46F0-BD15-8C5D902E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C6C6FE9-4EA1-4FFA-A0FB-7E049714FA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78646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CEC20A4-5C6D-425A-B3E6-8A5A8590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F0BA40-3518-4CB8-86A8-3910F49E37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60298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0F10631-B6CB-4FCC-9038-43C54568F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69FB6BD-3016-4CFB-9FBD-68C15CF605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68276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D1CCE5A-837E-4F46-9EAA-BAA3DFC87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53AFA7-CAAF-4F7E-BCF8-9538C0F73F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2629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7EDAAA5-5464-469C-9C31-710632F88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D0ACCDB-6861-4D63-B986-CC3B435835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46814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AFA78EA-4CD6-488A-8B87-7691D7DB2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77FA26C-ADDE-489E-A74B-034F10DAA7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89829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49040D0-7697-42F4-B219-08501FE98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53532E3-89A1-41DE-942E-0B0EE72A38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5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985674F-FEDF-46B8-89E9-42B4E66F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32AEC42-F91F-4AE9-8FC1-B3089EF4F9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2593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784817F-EAEC-4C6C-B07B-719E81734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06D4839-88BD-4FB0-A320-209439EC11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269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B273AB4-7A42-4152-8716-7A48D0CDF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C1BB2B-96C3-4B18-A68A-EA8A7D1521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4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B216AA5-AF57-4624-9453-CA9C839005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7EC5604-7472-4A4B-9C20-D6A5E39F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925752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8A30A38-C334-4437-91C3-316DB0A7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8E265B9-5B1E-41B2-B3E0-C128BA8790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2550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5BC81FC-702F-4B5B-A24A-0FFD3B30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641F941-E137-45CD-AAC5-43E5CF9380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45263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B3B3DD3-4C46-47D7-A9FA-1B1FD478C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88D1FA-CB5D-407C-BEDE-4F23381AF5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8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2617002-84BD-4351-B7C3-7E3DA2D0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29165B3-1A47-4123-93C1-A1928A0013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7491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A2CAF8E-19BB-4DE7-B0B6-46178B5BD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25AB399-CB37-404D-97EF-1E2478185A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ユーザー設定</PresentationFormat>
  <Paragraphs>0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Yonezawa Shoji</dc:creator>
  <cp:lastModifiedBy>Yonezawa Shoji</cp:lastModifiedBy>
  <cp:revision>2</cp:revision>
  <dcterms:created xsi:type="dcterms:W3CDTF">2018-03-24T02:55:18Z</dcterms:created>
  <dcterms:modified xsi:type="dcterms:W3CDTF">2018-03-24T10:20:27Z</dcterms:modified>
</cp:coreProperties>
</file>